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463"/>
    <a:srgbClr val="72003D"/>
    <a:srgbClr val="465493"/>
    <a:srgbClr val="E6E6E6"/>
    <a:srgbClr val="646463"/>
    <a:srgbClr val="919190"/>
    <a:srgbClr val="E30613"/>
    <a:srgbClr val="2F6796"/>
    <a:srgbClr val="B71E33"/>
    <a:srgbClr val="9EB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4535C2D-DD6E-0CC4-2EC0-FC9CB67DBE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BF0D08-8C60-C9BC-5F04-E81C8DC896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CE56E-4D07-41B5-9640-9C0C3E04D327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6205F0-F2C1-4E5C-FC19-EB1D73C3B7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92E9E2-0FDD-6AD2-8767-C2A3C1D0BA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9A57F-0EEF-4C88-9D28-C591B12583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67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03F9-F0B7-402B-818C-16EC651B300E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143000"/>
            <a:ext cx="2197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7254B-0A7E-4F78-9208-1306F380DE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45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0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2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72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16">
            <a:extLst>
              <a:ext uri="{FF2B5EF4-FFF2-40B4-BE49-F238E27FC236}">
                <a16:creationId xmlns:a16="http://schemas.microsoft.com/office/drawing/2014/main" id="{B075EAC0-A468-02DC-71C6-F6AC0BFC1A10}"/>
              </a:ext>
            </a:extLst>
          </p:cNvPr>
          <p:cNvGrpSpPr/>
          <p:nvPr userDrawn="1"/>
        </p:nvGrpSpPr>
        <p:grpSpPr>
          <a:xfrm>
            <a:off x="-2116006" y="-2295415"/>
            <a:ext cx="56292429" cy="47225709"/>
            <a:chOff x="-287206" y="-2295415"/>
            <a:chExt cx="56292429" cy="47225709"/>
          </a:xfrm>
        </p:grpSpPr>
        <p:sp>
          <p:nvSpPr>
            <p:cNvPr id="5" name="Rectángulo 17">
              <a:extLst>
                <a:ext uri="{FF2B5EF4-FFF2-40B4-BE49-F238E27FC236}">
                  <a16:creationId xmlns:a16="http://schemas.microsoft.com/office/drawing/2014/main" id="{0806FF0C-85C5-3623-B93A-EC51AC26100C}"/>
                </a:ext>
              </a:extLst>
            </p:cNvPr>
            <p:cNvSpPr/>
            <p:nvPr userDrawn="1"/>
          </p:nvSpPr>
          <p:spPr>
            <a:xfrm rot="16200000">
              <a:off x="22352452" y="20347404"/>
              <a:ext cx="21880174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18">
              <a:extLst>
                <a:ext uri="{FF2B5EF4-FFF2-40B4-BE49-F238E27FC236}">
                  <a16:creationId xmlns:a16="http://schemas.microsoft.com/office/drawing/2014/main" id="{92B9AEC0-6ACB-05B1-6A10-AF24B891CBFA}"/>
                </a:ext>
              </a:extLst>
            </p:cNvPr>
            <p:cNvSpPr/>
            <p:nvPr userDrawn="1"/>
          </p:nvSpPr>
          <p:spPr>
            <a:xfrm>
              <a:off x="605346" y="43145190"/>
              <a:ext cx="32687193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ángulo 19">
              <a:extLst>
                <a:ext uri="{FF2B5EF4-FFF2-40B4-BE49-F238E27FC236}">
                  <a16:creationId xmlns:a16="http://schemas.microsoft.com/office/drawing/2014/main" id="{92248BE9-1FA7-ED8E-34AE-8E614B29274D}"/>
                </a:ext>
              </a:extLst>
            </p:cNvPr>
            <p:cNvSpPr/>
            <p:nvPr userDrawn="1"/>
          </p:nvSpPr>
          <p:spPr>
            <a:xfrm rot="16200000">
              <a:off x="-10334741" y="20347404"/>
              <a:ext cx="21880174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20">
              <a:extLst>
                <a:ext uri="{FF2B5EF4-FFF2-40B4-BE49-F238E27FC236}">
                  <a16:creationId xmlns:a16="http://schemas.microsoft.com/office/drawing/2014/main" id="{89E05418-D290-0382-7EBD-0C2911947E36}"/>
                </a:ext>
              </a:extLst>
            </p:cNvPr>
            <p:cNvSpPr/>
            <p:nvPr userDrawn="1"/>
          </p:nvSpPr>
          <p:spPr>
            <a:xfrm>
              <a:off x="605347" y="-2295415"/>
              <a:ext cx="32687193" cy="17851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0" b="1" cap="all" dirty="0">
                  <a:solidFill>
                    <a:schemeClr val="bg2">
                      <a:lumMod val="9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Non-printable area</a:t>
              </a:r>
              <a:endParaRPr lang="es-ES" sz="11000" b="1" dirty="0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Imagen 21">
              <a:extLst>
                <a:ext uri="{FF2B5EF4-FFF2-40B4-BE49-F238E27FC236}">
                  <a16:creationId xmlns:a16="http://schemas.microsoft.com/office/drawing/2014/main" id="{A7437C89-B115-F3A0-C75E-2DD880A865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110972" y="-1552415"/>
              <a:ext cx="22894251" cy="46154815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9B969-B2D6-F1FE-0A01-825170692BF5}"/>
              </a:ext>
            </a:extLst>
          </p:cNvPr>
          <p:cNvSpPr/>
          <p:nvPr userDrawn="1"/>
        </p:nvSpPr>
        <p:spPr>
          <a:xfrm>
            <a:off x="42794611" y="2724682"/>
            <a:ext cx="7758793" cy="707886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64E42-1AE1-62B1-F4E3-57DE5ABAE043}"/>
              </a:ext>
            </a:extLst>
          </p:cNvPr>
          <p:cNvSpPr txBox="1"/>
          <p:nvPr userDrawn="1"/>
        </p:nvSpPr>
        <p:spPr>
          <a:xfrm>
            <a:off x="42864009" y="2594059"/>
            <a:ext cx="6640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646463"/>
                </a:solidFill>
              </a:rPr>
              <a:t>A0 (841 x 1188 mm) Portrait</a:t>
            </a:r>
            <a:endParaRPr lang="es-ES" sz="4000" b="1" dirty="0">
              <a:solidFill>
                <a:srgbClr val="646463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0213459-F3D2-B240-F4C2-B38CFE1783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61156"/>
            <a:ext cx="29831506" cy="426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1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2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3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00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2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04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69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1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1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AE1A-0DF6-4CC2-9F1C-1479A0385F19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228-8ACF-48D5-B01C-9CCA05E52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02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>
            <a:extLst>
              <a:ext uri="{FF2B5EF4-FFF2-40B4-BE49-F238E27FC236}">
                <a16:creationId xmlns:a16="http://schemas.microsoft.com/office/drawing/2014/main" id="{23EC2C10-4C51-4F99-AE59-E2D1E5B1E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7366" y="5130133"/>
            <a:ext cx="5270977" cy="4000650"/>
          </a:xfrm>
          <a:prstGeom prst="rect">
            <a:avLst/>
          </a:prstGeom>
          <a:solidFill>
            <a:schemeClr val="bg1"/>
          </a:solidFill>
          <a:ln w="12700">
            <a:solidFill>
              <a:srgbClr val="2F6796"/>
            </a:solidFill>
            <a:miter lim="800000"/>
            <a:headEnd/>
            <a:tailEnd/>
          </a:ln>
          <a:effectLst/>
        </p:spPr>
        <p:txBody>
          <a:bodyPr lIns="225308" tIns="225308" rIns="225308" bIns="225308" anchor="ctr"/>
          <a:lstStyle/>
          <a:p>
            <a:pPr algn="ctr" defTabSz="571338" eaLnBrk="0" hangingPunct="0">
              <a:spcBef>
                <a:spcPct val="50000"/>
              </a:spcBef>
            </a:pPr>
            <a:r>
              <a:rPr lang="en-US" sz="3174" b="1" dirty="0">
                <a:solidFill>
                  <a:srgbClr val="2F67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37DA1C6-B926-49D7-B2DC-33EFE40B91C1}"/>
              </a:ext>
            </a:extLst>
          </p:cNvPr>
          <p:cNvSpPr/>
          <p:nvPr/>
        </p:nvSpPr>
        <p:spPr>
          <a:xfrm>
            <a:off x="510196" y="20138445"/>
            <a:ext cx="9912401" cy="9709562"/>
          </a:xfrm>
          <a:prstGeom prst="rect">
            <a:avLst/>
          </a:prstGeom>
          <a:solidFill>
            <a:srgbClr val="B0146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9ADB4BF-C947-46EA-A4FA-93731B2AD00A}"/>
              </a:ext>
            </a:extLst>
          </p:cNvPr>
          <p:cNvSpPr/>
          <p:nvPr/>
        </p:nvSpPr>
        <p:spPr>
          <a:xfrm>
            <a:off x="10772136" y="9618651"/>
            <a:ext cx="18924526" cy="20267031"/>
          </a:xfrm>
          <a:prstGeom prst="rect">
            <a:avLst/>
          </a:prstGeom>
          <a:solidFill>
            <a:srgbClr val="B01463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13BD3AE-01C8-4D39-A693-D8BE717933A6}"/>
              </a:ext>
            </a:extLst>
          </p:cNvPr>
          <p:cNvSpPr/>
          <p:nvPr/>
        </p:nvSpPr>
        <p:spPr>
          <a:xfrm>
            <a:off x="17714320" y="9632280"/>
            <a:ext cx="5040159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3494BA5-46A1-481E-8305-8E0748DA460E}"/>
              </a:ext>
            </a:extLst>
          </p:cNvPr>
          <p:cNvSpPr/>
          <p:nvPr/>
        </p:nvSpPr>
        <p:spPr>
          <a:xfrm>
            <a:off x="11390550" y="19303663"/>
            <a:ext cx="3393642" cy="5555519"/>
          </a:xfrm>
          <a:prstGeom prst="rect">
            <a:avLst/>
          </a:prstGeom>
          <a:solidFill>
            <a:srgbClr val="465493"/>
          </a:solidFill>
          <a:ln>
            <a:solidFill>
              <a:srgbClr val="3A5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E0050E-02D6-4312-A087-1DA716359EAF}"/>
              </a:ext>
            </a:extLst>
          </p:cNvPr>
          <p:cNvSpPr/>
          <p:nvPr/>
        </p:nvSpPr>
        <p:spPr>
          <a:xfrm>
            <a:off x="505688" y="5102920"/>
            <a:ext cx="23346995" cy="4032127"/>
          </a:xfrm>
          <a:prstGeom prst="rect">
            <a:avLst/>
          </a:prstGeom>
          <a:solidFill>
            <a:srgbClr val="72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B8A96FC7-6A41-4E7A-BD41-7F4A59382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66592"/>
              </p:ext>
            </p:extLst>
          </p:nvPr>
        </p:nvGraphicFramePr>
        <p:xfrm>
          <a:off x="19244201" y="19303663"/>
          <a:ext cx="10057405" cy="610761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011481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011481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610761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864" marR="54864" marT="27432" marB="27432">
                    <a:solidFill>
                      <a:srgbClr val="46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:a16="http://schemas.microsoft.com/office/drawing/2014/main" id="{3FC689EA-AB5E-4664-BCC3-207D9980A0D0}"/>
              </a:ext>
            </a:extLst>
          </p:cNvPr>
          <p:cNvSpPr/>
          <p:nvPr/>
        </p:nvSpPr>
        <p:spPr>
          <a:xfrm>
            <a:off x="10772136" y="30771373"/>
            <a:ext cx="10920316" cy="7304022"/>
          </a:xfrm>
          <a:prstGeom prst="rect">
            <a:avLst/>
          </a:prstGeom>
          <a:solidFill>
            <a:srgbClr val="B01463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2ED4B5E-0877-4C2C-913A-AE230BFEDCFC}"/>
              </a:ext>
            </a:extLst>
          </p:cNvPr>
          <p:cNvSpPr/>
          <p:nvPr/>
        </p:nvSpPr>
        <p:spPr>
          <a:xfrm>
            <a:off x="505687" y="38788912"/>
            <a:ext cx="21238908" cy="2982170"/>
          </a:xfrm>
          <a:prstGeom prst="rect">
            <a:avLst/>
          </a:prstGeom>
          <a:solidFill>
            <a:srgbClr val="72003D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16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06328F-8B03-4AA7-AEB1-AAC702FFF8EB}"/>
              </a:ext>
            </a:extLst>
          </p:cNvPr>
          <p:cNvSpPr/>
          <p:nvPr/>
        </p:nvSpPr>
        <p:spPr>
          <a:xfrm>
            <a:off x="22028673" y="38795799"/>
            <a:ext cx="7667989" cy="2982170"/>
          </a:xfrm>
          <a:prstGeom prst="rect">
            <a:avLst/>
          </a:prstGeom>
          <a:solidFill>
            <a:srgbClr val="72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1E8B97D-F98E-45E6-B986-929DAF326E15}"/>
              </a:ext>
            </a:extLst>
          </p:cNvPr>
          <p:cNvSpPr/>
          <p:nvPr/>
        </p:nvSpPr>
        <p:spPr>
          <a:xfrm>
            <a:off x="505689" y="9622916"/>
            <a:ext cx="9921414" cy="9857769"/>
          </a:xfrm>
          <a:prstGeom prst="rect">
            <a:avLst/>
          </a:prstGeom>
          <a:solidFill>
            <a:srgbClr val="B0146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F9A6299-9035-4968-AD2D-ACFBEC2B55F6}"/>
              </a:ext>
            </a:extLst>
          </p:cNvPr>
          <p:cNvSpPr/>
          <p:nvPr/>
        </p:nvSpPr>
        <p:spPr>
          <a:xfrm>
            <a:off x="1593123" y="9580353"/>
            <a:ext cx="7610684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sz="3734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055EDF7-AED5-4085-B530-90E7F464BCAA}"/>
              </a:ext>
            </a:extLst>
          </p:cNvPr>
          <p:cNvSpPr/>
          <p:nvPr/>
        </p:nvSpPr>
        <p:spPr>
          <a:xfrm>
            <a:off x="2580425" y="20138445"/>
            <a:ext cx="5040159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478D0CE-E87A-46B7-A0AF-3B750DB5576E}"/>
              </a:ext>
            </a:extLst>
          </p:cNvPr>
          <p:cNvSpPr/>
          <p:nvPr/>
        </p:nvSpPr>
        <p:spPr>
          <a:xfrm>
            <a:off x="510196" y="30771374"/>
            <a:ext cx="9912401" cy="7304022"/>
          </a:xfrm>
          <a:prstGeom prst="rect">
            <a:avLst/>
          </a:prstGeom>
          <a:solidFill>
            <a:srgbClr val="B0146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30D2531-01B7-403B-88F9-4BDCE3B7132A}"/>
              </a:ext>
            </a:extLst>
          </p:cNvPr>
          <p:cNvSpPr/>
          <p:nvPr/>
        </p:nvSpPr>
        <p:spPr>
          <a:xfrm>
            <a:off x="2786449" y="30783135"/>
            <a:ext cx="5040159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1D09F1E-59B8-4D0A-904B-B09FA4A11A68}"/>
              </a:ext>
            </a:extLst>
          </p:cNvPr>
          <p:cNvSpPr/>
          <p:nvPr/>
        </p:nvSpPr>
        <p:spPr>
          <a:xfrm>
            <a:off x="22028673" y="30771373"/>
            <a:ext cx="7667989" cy="7304022"/>
          </a:xfrm>
          <a:prstGeom prst="rect">
            <a:avLst/>
          </a:prstGeom>
          <a:solidFill>
            <a:srgbClr val="B01463"/>
          </a:solidFill>
          <a:ln>
            <a:solidFill>
              <a:srgbClr val="2F6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2AE8679-3BB1-4716-B606-0DD3C95C5375}"/>
              </a:ext>
            </a:extLst>
          </p:cNvPr>
          <p:cNvSpPr/>
          <p:nvPr/>
        </p:nvSpPr>
        <p:spPr>
          <a:xfrm>
            <a:off x="12321275" y="30834689"/>
            <a:ext cx="7787829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7B09C66-5E48-4520-85B4-3737127874FE}"/>
              </a:ext>
            </a:extLst>
          </p:cNvPr>
          <p:cNvSpPr/>
          <p:nvPr/>
        </p:nvSpPr>
        <p:spPr>
          <a:xfrm>
            <a:off x="8600099" y="38863324"/>
            <a:ext cx="5040159" cy="810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4EB97D2-94A5-4E71-8FBC-CFD5A3A4818E}"/>
              </a:ext>
            </a:extLst>
          </p:cNvPr>
          <p:cNvSpPr/>
          <p:nvPr/>
        </p:nvSpPr>
        <p:spPr>
          <a:xfrm>
            <a:off x="22536005" y="30859175"/>
            <a:ext cx="6451403" cy="1026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sz="3734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</a:t>
            </a:r>
            <a:endParaRPr lang="es-ES" sz="3734" dirty="0">
              <a:solidFill>
                <a:schemeClr val="bg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C66C7E7-2271-464F-959F-9A64DAC8442B}"/>
              </a:ext>
            </a:extLst>
          </p:cNvPr>
          <p:cNvSpPr/>
          <p:nvPr/>
        </p:nvSpPr>
        <p:spPr>
          <a:xfrm>
            <a:off x="22499788" y="38863324"/>
            <a:ext cx="6725757" cy="810000"/>
          </a:xfrm>
          <a:prstGeom prst="rect">
            <a:avLst/>
          </a:prstGeom>
          <a:solidFill>
            <a:srgbClr val="4654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36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s-ES" sz="3360" dirty="0">
              <a:solidFill>
                <a:schemeClr val="bg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78D4B7-75FE-443C-8941-08703615CD6F}"/>
              </a:ext>
            </a:extLst>
          </p:cNvPr>
          <p:cNvSpPr/>
          <p:nvPr/>
        </p:nvSpPr>
        <p:spPr>
          <a:xfrm>
            <a:off x="859306" y="11166061"/>
            <a:ext cx="92669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55415EB-D59B-4023-84B0-4E721EE62224}"/>
              </a:ext>
            </a:extLst>
          </p:cNvPr>
          <p:cNvSpPr/>
          <p:nvPr/>
        </p:nvSpPr>
        <p:spPr>
          <a:xfrm>
            <a:off x="858060" y="21465976"/>
            <a:ext cx="9268209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9BF9A57-51C6-4B9F-8C74-F2804C428F91}"/>
              </a:ext>
            </a:extLst>
          </p:cNvPr>
          <p:cNvSpPr/>
          <p:nvPr/>
        </p:nvSpPr>
        <p:spPr>
          <a:xfrm>
            <a:off x="670661" y="32009651"/>
            <a:ext cx="9455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416" indent="-239416" defTabSz="571338" eaLnBrk="0" hangingPunct="0">
              <a:buSzPct val="60000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415257" indent="-415257" defTabSz="571338" eaLnBrk="0" hangingPunct="0">
              <a:buFont typeface="Arial"/>
              <a:buChar char="•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EE84E10-B828-4589-99EC-4590146C3A2B}"/>
              </a:ext>
            </a:extLst>
          </p:cNvPr>
          <p:cNvSpPr/>
          <p:nvPr/>
        </p:nvSpPr>
        <p:spPr>
          <a:xfrm>
            <a:off x="11382079" y="32303534"/>
            <a:ext cx="10046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>
              <a:spcBef>
                <a:spcPct val="50000"/>
              </a:spcBef>
            </a:pPr>
            <a:r>
              <a:rPr lang="en-C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A7E6456-2E12-4238-8BAE-C4C20DBC9D8D}"/>
              </a:ext>
            </a:extLst>
          </p:cNvPr>
          <p:cNvSpPr/>
          <p:nvPr/>
        </p:nvSpPr>
        <p:spPr>
          <a:xfrm>
            <a:off x="811419" y="39856814"/>
            <a:ext cx="20617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714A605-AB4B-4F79-ADD5-EF4021DAC0CB}"/>
              </a:ext>
            </a:extLst>
          </p:cNvPr>
          <p:cNvSpPr/>
          <p:nvPr/>
        </p:nvSpPr>
        <p:spPr>
          <a:xfrm>
            <a:off x="22536005" y="32307418"/>
            <a:ext cx="5738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1A58DCF-0FFD-40F1-BCCE-6F2C8FC49367}"/>
              </a:ext>
            </a:extLst>
          </p:cNvPr>
          <p:cNvSpPr/>
          <p:nvPr/>
        </p:nvSpPr>
        <p:spPr>
          <a:xfrm>
            <a:off x="22321379" y="39902753"/>
            <a:ext cx="7332651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338" eaLnBrk="0" hangingPunct="0">
              <a:spcBef>
                <a:spcPct val="50000"/>
              </a:spcBef>
            </a:pPr>
            <a:r>
              <a:rPr lang="en-AU" sz="22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</a:t>
            </a:r>
            <a:r>
              <a:rPr lang="en-AU" sz="224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2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B2AD9FC-5BD6-4E2A-BC89-091E3983814E}"/>
              </a:ext>
            </a:extLst>
          </p:cNvPr>
          <p:cNvSpPr/>
          <p:nvPr/>
        </p:nvSpPr>
        <p:spPr>
          <a:xfrm>
            <a:off x="11390549" y="10747881"/>
            <a:ext cx="1791105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3A92F19-3CCB-42C0-A979-D1DB2BA99E4D}"/>
              </a:ext>
            </a:extLst>
          </p:cNvPr>
          <p:cNvSpPr/>
          <p:nvPr/>
        </p:nvSpPr>
        <p:spPr>
          <a:xfrm>
            <a:off x="11333581" y="25560337"/>
            <a:ext cx="46232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5D7A6DE-BCD9-4C45-A4F8-ED28ADF26EC2}"/>
              </a:ext>
            </a:extLst>
          </p:cNvPr>
          <p:cNvSpPr/>
          <p:nvPr/>
        </p:nvSpPr>
        <p:spPr>
          <a:xfrm>
            <a:off x="19192892" y="26162546"/>
            <a:ext cx="73247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4913C050-8E97-410A-866E-6209B9139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20" y="7079943"/>
            <a:ext cx="22480376" cy="1290755"/>
          </a:xfrm>
          <a:prstGeom prst="rect">
            <a:avLst/>
          </a:prstGeom>
          <a:noFill/>
          <a:ln>
            <a:noFill/>
          </a:ln>
          <a:effectLst/>
        </p:spPr>
        <p:txBody>
          <a:bodyPr lIns="258163" tIns="258163" rIns="258163" bIns="258163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558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558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558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55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5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Royal Brisbane Hospital, Brisbane, Australia</a:t>
            </a: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32EBD8F0-8B57-42D7-B133-912C004E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61" y="5412383"/>
            <a:ext cx="20967384" cy="102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82495" tIns="382495" rIns="382495" bIns="38249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521" b="1" spc="1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9521" spc="1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071E1FF5E81D42BC7E43B6579CBBBD" ma:contentTypeVersion="13" ma:contentTypeDescription="Ein neues Dokument erstellen." ma:contentTypeScope="" ma:versionID="8c86b3345bf98fc2c51a4f17307d9786">
  <xsd:schema xmlns:xsd="http://www.w3.org/2001/XMLSchema" xmlns:xs="http://www.w3.org/2001/XMLSchema" xmlns:p="http://schemas.microsoft.com/office/2006/metadata/properties" xmlns:ns2="0bbc547f-9b6a-429c-85d1-d6f7f7cc870d" xmlns:ns3="97ec139e-2e5a-40bd-849c-910ba32df8dc" targetNamespace="http://schemas.microsoft.com/office/2006/metadata/properties" ma:root="true" ma:fieldsID="82d881fe25016bf748ad9681fc7b10a8" ns2:_="" ns3:_="">
    <xsd:import namespace="0bbc547f-9b6a-429c-85d1-d6f7f7cc870d"/>
    <xsd:import namespace="97ec139e-2e5a-40bd-849c-910ba32df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c547f-9b6a-429c-85d1-d6f7f7cc8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c139e-2e5a-40bd-849c-910ba32df8d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2a6371d-1432-474e-b28e-9674daf4aa76}" ma:internalName="TaxCatchAll" ma:showField="CatchAllData" ma:web="97ec139e-2e5a-40bd-849c-910ba32df8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B8405-2234-4114-9261-38DF2FF5B854}"/>
</file>

<file path=customXml/itemProps2.xml><?xml version="1.0" encoding="utf-8"?>
<ds:datastoreItem xmlns:ds="http://schemas.openxmlformats.org/officeDocument/2006/customXml" ds:itemID="{7DED23B1-D937-4A53-90BC-0EB0F516FEF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597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Jemes</dc:creator>
  <cp:lastModifiedBy>Katarina Gluic</cp:lastModifiedBy>
  <cp:revision>28</cp:revision>
  <dcterms:created xsi:type="dcterms:W3CDTF">2020-08-28T12:01:50Z</dcterms:created>
  <dcterms:modified xsi:type="dcterms:W3CDTF">2023-11-28T12:23:54Z</dcterms:modified>
</cp:coreProperties>
</file>